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Laudă astăzi pe Domnul,</a:t>
            </a:r>
            <a:br/>
            <a:r>
              <a:t>Suflet zdrobit de patimi!</a:t>
            </a:r>
            <a:br/>
            <a:r>
              <a:t>Laudă-L printre suspine,</a:t>
            </a:r>
            <a:br/>
            <a:r>
              <a:t>Laudă-L printre lacrimi!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Drumul slavei</a:t>
            </a:r>
            <a:br/>
            <a:r>
              <a:t>Trece şi pe la cruce,</a:t>
            </a:r>
            <a:br/>
            <a:r>
              <a:t>Credincioşii</a:t>
            </a:r>
            <a:br/>
            <a:r>
              <a:t>Ştiu în genunchi să-l urce.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Mare să-ţi fie credinţa,</a:t>
            </a:r>
            <a:br/>
            <a:r>
              <a:t>Roagă-te şi fii tare!</a:t>
            </a:r>
            <a:br/>
            <a:r>
              <a:t>Nu ocoli suferinţa,</a:t>
            </a:r>
            <a:br/>
            <a:r>
              <a:t>Ea îţi va da răbdare!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Drumul slavei</a:t>
            </a:r>
            <a:br/>
            <a:r>
              <a:t>Trece şi pe la cruce,</a:t>
            </a:r>
            <a:br/>
            <a:r>
              <a:t>Credincioşii</a:t>
            </a:r>
            <a:br/>
            <a:r>
              <a:t>Ştiu în genunchi să-l urce.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Domnu-ţi întinde aproape</a:t>
            </a:r>
            <a:br/>
            <a:r>
              <a:t>Mâinile Sale bune.</a:t>
            </a:r>
            <a:br/>
            <a:r>
              <a:t>Scumpe-s oftările toate</a:t>
            </a:r>
            <a:br/>
            <a:r>
              <a:t>Spuse în rugăciune.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Drumul slavei</a:t>
            </a:r>
            <a:br/>
            <a:r>
              <a:t>Trece şi pe la cruce,</a:t>
            </a:r>
            <a:br/>
            <a:r>
              <a:t>Credincioşii</a:t>
            </a:r>
            <a:br/>
            <a:r>
              <a:t>Ştiu în genunchi să-l urce.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Nu e spre cer altă cale:</a:t>
            </a:r>
            <a:br/>
            <a:r>
              <a:t>Mergi cu Isus întruna!</a:t>
            </a:r>
            <a:br/>
            <a:r>
              <a:t>Numai pe urmele Sale</a:t>
            </a:r>
            <a:br/>
            <a:r>
              <a:t>Poţi dobândi cununa.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Drumul slavei</a:t>
            </a:r>
            <a:br/>
            <a:r>
              <a:t>Trece şi pe la cruce,</a:t>
            </a:r>
            <a:br/>
            <a:r>
              <a:t>Credincioşii</a:t>
            </a:r>
            <a:br/>
            <a:r>
              <a:t>Ştiu în genunchi să-l urce.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